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5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7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2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0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3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3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4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3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2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0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3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9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16CD-4195-40BB-A2DD-2FDC2107DB28}" type="datetimeFigureOut">
              <a:rPr lang="pl-PL" smtClean="0"/>
              <a:t>2014-05-18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D5D7F-ED3D-46C8-B81E-BAD0E93F0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3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licja Szewczyk\AppData\Local\Microsoft\Windows\Temporary Internet Files\Content.Outlook\5BE8VIQL\PFED_Medal2014__01_awers_2000px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Alicja Szewczyk\AppData\Local\Microsoft\Windows\Temporary Internet Files\Content.Outlook\5BE8VIQL\PFED_Medal2014__01_rewers_2000px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Pokaz na ekranie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 Szewczyk</dc:creator>
  <cp:lastModifiedBy>Alicja Szewczyk</cp:lastModifiedBy>
  <cp:revision>4</cp:revision>
  <dcterms:created xsi:type="dcterms:W3CDTF">2014-05-13T17:37:56Z</dcterms:created>
  <dcterms:modified xsi:type="dcterms:W3CDTF">2014-05-18T18:27:20Z</dcterms:modified>
</cp:coreProperties>
</file>